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8" autoAdjust="0"/>
  </p:normalViewPr>
  <p:slideViewPr>
    <p:cSldViewPr snapToGrid="0" snapToObjects="1">
      <p:cViewPr>
        <p:scale>
          <a:sx n="200" d="100"/>
          <a:sy n="200" d="100"/>
        </p:scale>
        <p:origin x="-80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4A426-6274-BA4F-8758-F9378F045E16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FD04-C116-A247-BC7A-C6DBA96A73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02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FD04-C116-A247-BC7A-C6DBA96A735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80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98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6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74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2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5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4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9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10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16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61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B8D9-E667-D14F-8FA0-BCB37B59495C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C973-DEF6-D247-901C-F8E1E8D1AF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1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folie22_16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9143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B_pp_HGfolie22_16_9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B_pp_HGfolie22_16_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29FF671DAF2042AB9FEF9C09B4324E" ma:contentTypeVersion="11" ma:contentTypeDescription="Ein neues Dokument erstellen." ma:contentTypeScope="" ma:versionID="bd8a5245a77f0b7855c8e3d77398097d">
  <xsd:schema xmlns:xsd="http://www.w3.org/2001/XMLSchema" xmlns:xs="http://www.w3.org/2001/XMLSchema" xmlns:p="http://schemas.microsoft.com/office/2006/metadata/properties" xmlns:ns2="0ce8ef0b-2e2e-42a2-b1ce-52ed455f18a8" targetNamespace="http://schemas.microsoft.com/office/2006/metadata/properties" ma:root="true" ma:fieldsID="4e17a83008a519c0cbb3d49fe0991f2f" ns2:_="">
    <xsd:import namespace="0ce8ef0b-2e2e-42a2-b1ce-52ed455f1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ef0b-2e2e-42a2-b1ce-52ed455f1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73E4E3-31D9-4B01-9C6F-2F7F74B7891F}"/>
</file>

<file path=customXml/itemProps2.xml><?xml version="1.0" encoding="utf-8"?>
<ds:datastoreItem xmlns:ds="http://schemas.openxmlformats.org/officeDocument/2006/customXml" ds:itemID="{9C3063CF-1CF6-4F3E-928F-3194B73071EF}"/>
</file>

<file path=customXml/itemProps3.xml><?xml version="1.0" encoding="utf-8"?>
<ds:datastoreItem xmlns:ds="http://schemas.openxmlformats.org/officeDocument/2006/customXml" ds:itemID="{EBEC43AA-29D1-45BB-AEE3-BCC701AC13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Bildschirmpräsentation (16:9)</PresentationFormat>
  <Paragraphs>1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PowerPoint-Präsentation</vt:lpstr>
      <vt:lpstr>PowerPoint-Präsentation</vt:lpstr>
      <vt:lpstr>PowerPoint-Präsentation</vt:lpstr>
    </vt:vector>
  </TitlesOfParts>
  <Company>WDA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Elke Puchleitner</dc:creator>
  <cp:lastModifiedBy>Elke Puchleitner</cp:lastModifiedBy>
  <cp:revision>16</cp:revision>
  <dcterms:created xsi:type="dcterms:W3CDTF">2021-05-07T12:08:03Z</dcterms:created>
  <dcterms:modified xsi:type="dcterms:W3CDTF">2022-02-10T09:09:09Z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0x0101000A29FF671DAF2042AB9FEF9C09B4324E</vt:lpwstr>
  </property>
</Properties>
</file>