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7"/>
  </p:notesMasterIdLst>
  <p:sldIdLst>
    <p:sldId id="256" r:id="rId4"/>
    <p:sldId id="258" r:id="rId5"/>
    <p:sldId id="259" r:id="rId6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26" autoAdjust="0"/>
  </p:normalViewPr>
  <p:slideViewPr>
    <p:cSldViewPr snapToGrid="0" snapToObjects="1">
      <p:cViewPr varScale="1">
        <p:scale>
          <a:sx n="113" d="100"/>
          <a:sy n="113" d="100"/>
        </p:scale>
        <p:origin x="614" y="9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4A426-6274-BA4F-8758-F9378F045E16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2FD04-C116-A247-BC7A-C6DBA96A73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026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2FD04-C116-A247-BC7A-C6DBA96A735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7808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B8D9-E667-D14F-8FA0-BCB37B59495C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C973-DEF6-D247-901C-F8E1E8D1AF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9988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B8D9-E667-D14F-8FA0-BCB37B59495C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C973-DEF6-D247-901C-F8E1E8D1AF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86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B8D9-E667-D14F-8FA0-BCB37B59495C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C973-DEF6-D247-901C-F8E1E8D1AF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174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B8D9-E667-D14F-8FA0-BCB37B59495C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C973-DEF6-D247-901C-F8E1E8D1AF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489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B8D9-E667-D14F-8FA0-BCB37B59495C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C973-DEF6-D247-901C-F8E1E8D1AF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182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B8D9-E667-D14F-8FA0-BCB37B59495C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C973-DEF6-D247-901C-F8E1E8D1AF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595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B8D9-E667-D14F-8FA0-BCB37B59495C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C973-DEF6-D247-901C-F8E1E8D1AF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940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B8D9-E667-D14F-8FA0-BCB37B59495C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C973-DEF6-D247-901C-F8E1E8D1AF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1916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B8D9-E667-D14F-8FA0-BCB37B59495C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C973-DEF6-D247-901C-F8E1E8D1AF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5105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B8D9-E667-D14F-8FA0-BCB37B59495C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C973-DEF6-D247-901C-F8E1E8D1AF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167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B8D9-E667-D14F-8FA0-BCB37B59495C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C973-DEF6-D247-901C-F8E1E8D1AF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861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7B8D9-E667-D14F-8FA0-BCB37B59495C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DC973-DEF6-D247-901C-F8E1E8D1AF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211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Text, draußen, Fahrrad enthält.&#10;&#10;Automatisch generierte Beschreibung">
            <a:extLst>
              <a:ext uri="{FF2B5EF4-FFF2-40B4-BE49-F238E27FC236}">
                <a16:creationId xmlns:a16="http://schemas.microsoft.com/office/drawing/2014/main" id="{05671320-42AD-EA83-828D-F2C1E6F410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4"/>
            <a:ext cx="9145682" cy="514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112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8B0C6EB1-5CE6-7956-8130-A33ECC8230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4"/>
            <a:ext cx="9145682" cy="514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48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Text enthält.&#10;&#10;Automatisch generierte Beschreibung">
            <a:extLst>
              <a:ext uri="{FF2B5EF4-FFF2-40B4-BE49-F238E27FC236}">
                <a16:creationId xmlns:a16="http://schemas.microsoft.com/office/drawing/2014/main" id="{84A8F605-C4AE-ED2A-4223-3F431A6232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5" cy="5143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6044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irol_radelt_2023" id="{11C1916B-262B-D645-B053-0F49F2775794}" vid="{99E281D7-0A41-C245-A567-1901A5B781F0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A29FF671DAF2042AB9FEF9C09B4324E" ma:contentTypeVersion="16" ma:contentTypeDescription="Ein neues Dokument erstellen." ma:contentTypeScope="" ma:versionID="a0b1afa9bbcc5686ff67a044f60fb1a5">
  <xsd:schema xmlns:xsd="http://www.w3.org/2001/XMLSchema" xmlns:xs="http://www.w3.org/2001/XMLSchema" xmlns:p="http://schemas.microsoft.com/office/2006/metadata/properties" xmlns:ns2="0ce8ef0b-2e2e-42a2-b1ce-52ed455f18a8" xmlns:ns3="5bf81ae9-5e76-4244-8133-11a5eb7cb74a" targetNamespace="http://schemas.microsoft.com/office/2006/metadata/properties" ma:root="true" ma:fieldsID="05629bb516c54ae78eee1b70a9fcaca4" ns2:_="" ns3:_="">
    <xsd:import namespace="0ce8ef0b-2e2e-42a2-b1ce-52ed455f18a8"/>
    <xsd:import namespace="5bf81ae9-5e76-4244-8133-11a5eb7cb7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e8ef0b-2e2e-42a2-b1ce-52ed455f18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62596038-d31c-4ed4-a65a-b8a6c09fbf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f81ae9-5e76-4244-8133-11a5eb7cb74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832e4c6-7d82-4ddb-a621-5e130ff0eb2a}" ma:internalName="TaxCatchAll" ma:showField="CatchAllData" ma:web="5bf81ae9-5e76-4244-8133-11a5eb7cb7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B3860C-24EE-4457-AB1F-A0E938E340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e8ef0b-2e2e-42a2-b1ce-52ed455f18a8"/>
    <ds:schemaRef ds:uri="5bf81ae9-5e76-4244-8133-11a5eb7cb7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4610A5-8F97-4C8F-84BB-7541E81C6A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Tirol_radelt_2023</Template>
  <TotalTime>0</TotalTime>
  <Words>1</Words>
  <Application>Microsoft Office PowerPoint</Application>
  <PresentationFormat>Bildschirmpräsentation (16:9)</PresentationFormat>
  <Paragraphs>1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Office-Design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 Speiser</dc:creator>
  <cp:lastModifiedBy>Stefan Speiser</cp:lastModifiedBy>
  <cp:revision>1</cp:revision>
  <dcterms:created xsi:type="dcterms:W3CDTF">2023-02-06T15:24:37Z</dcterms:created>
  <dcterms:modified xsi:type="dcterms:W3CDTF">2023-02-06T15:39:14Z</dcterms:modified>
</cp:coreProperties>
</file>