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5"/>
    <p:restoredTop sz="94686"/>
  </p:normalViewPr>
  <p:slideViewPr>
    <p:cSldViewPr snapToGrid="0">
      <p:cViewPr varScale="1">
        <p:scale>
          <a:sx n="205" d="100"/>
          <a:sy n="205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D588F1-7103-8F50-7665-11B4DB6D7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1" y="533"/>
            <a:ext cx="11520718" cy="64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0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0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91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8213F2-7B37-6621-047B-29DE6A184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5" y="1587"/>
            <a:ext cx="11520718" cy="6479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5" y="345010"/>
            <a:ext cx="8186866" cy="1252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35" y="1725046"/>
            <a:ext cx="8186866" cy="4111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3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F9CC82-7C2E-D7DE-DB6E-DB194F2A6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5" y="1587"/>
            <a:ext cx="11521354" cy="64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5" y="345010"/>
            <a:ext cx="8186866" cy="1252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35" y="1725046"/>
            <a:ext cx="8186866" cy="4111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7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20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6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14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5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A2F7-64A8-7E44-A14A-6E907BFA8E9D}" type="datetimeFigureOut">
              <a:rPr lang="de-DE" smtClean="0"/>
              <a:t>25.02.26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37E9-FF64-4D43-8343-E29F03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8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67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A0A54-D02B-EF71-F7BC-C2A6F09F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8C927-6E9A-8B05-21E5-E588C0F5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1D6E7-E7E0-E1AC-88E3-9F2B7D0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AA74CA-663D-79A0-C02E-5C76FF99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2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29FF671DAF2042AB9FEF9C09B4324E" ma:contentTypeVersion="18" ma:contentTypeDescription="Ein neues Dokument erstellen." ma:contentTypeScope="" ma:versionID="93c765a4e74c886dcfe003f8b2d04522">
  <xsd:schema xmlns:xsd="http://www.w3.org/2001/XMLSchema" xmlns:xs="http://www.w3.org/2001/XMLSchema" xmlns:p="http://schemas.microsoft.com/office/2006/metadata/properties" xmlns:ns2="0ce8ef0b-2e2e-42a2-b1ce-52ed455f18a8" xmlns:ns3="5bf81ae9-5e76-4244-8133-11a5eb7cb74a" targetNamespace="http://schemas.microsoft.com/office/2006/metadata/properties" ma:root="true" ma:fieldsID="d0c6196f6238a33b69ed17b39ad62743" ns2:_="" ns3:_="">
    <xsd:import namespace="0ce8ef0b-2e2e-42a2-b1ce-52ed455f18a8"/>
    <xsd:import namespace="5bf81ae9-5e76-4244-8133-11a5eb7cb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ef0b-2e2e-42a2-b1ce-52ed455f1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62596038-d31c-4ed4-a65a-b8a6c09fbf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1ae9-5e76-4244-8133-11a5eb7cb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32e4c6-7d82-4ddb-a621-5e130ff0eb2a}" ma:internalName="TaxCatchAll" ma:showField="CatchAllData" ma:web="5bf81ae9-5e76-4244-8133-11a5eb7cb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e8ef0b-2e2e-42a2-b1ce-52ed455f18a8">
      <Terms xmlns="http://schemas.microsoft.com/office/infopath/2007/PartnerControls"/>
    </lcf76f155ced4ddcb4097134ff3c332f>
    <TaxCatchAll xmlns="5bf81ae9-5e76-4244-8133-11a5eb7cb74a" xsi:nil="true"/>
  </documentManagement>
</p:properties>
</file>

<file path=customXml/itemProps1.xml><?xml version="1.0" encoding="utf-8"?>
<ds:datastoreItem xmlns:ds="http://schemas.openxmlformats.org/officeDocument/2006/customXml" ds:itemID="{24EAA9B1-999F-43F0-A5DC-CA6322143BDD}"/>
</file>

<file path=customXml/itemProps2.xml><?xml version="1.0" encoding="utf-8"?>
<ds:datastoreItem xmlns:ds="http://schemas.openxmlformats.org/officeDocument/2006/customXml" ds:itemID="{A0D5E2EA-B380-4047-B440-F95F1DCA851C}"/>
</file>

<file path=customXml/itemProps3.xml><?xml version="1.0" encoding="utf-8"?>
<ds:datastoreItem xmlns:ds="http://schemas.openxmlformats.org/officeDocument/2006/customXml" ds:itemID="{B2A7DC22-51EF-4301-9654-F180812C27EC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grafik1</dc:creator>
  <cp:lastModifiedBy>grafik1</cp:lastModifiedBy>
  <cp:revision>2</cp:revision>
  <dcterms:created xsi:type="dcterms:W3CDTF">2024-03-05T07:12:32Z</dcterms:created>
  <dcterms:modified xsi:type="dcterms:W3CDTF">2026-02-25T11:05:02Z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0x0101000A29FF671DAF2042AB9FEF9C09B4324E</vt:lpwstr>
  </property>
</Properties>
</file>